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40D14-22B4-44CC-BCB6-02513404CDAF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15476-55F8-4D7F-8C01-CCD7DEFA8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3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15476-55F8-4D7F-8C01-CCD7DEFA8B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9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09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0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5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3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4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8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4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219">
            <a:hlinkClick r:id="" action="ppaction://hlinkshowjump?jump=lastslideviewed"/>
          </p:cNvPr>
          <p:cNvSpPr/>
          <p:nvPr/>
        </p:nvSpPr>
        <p:spPr>
          <a:xfrm>
            <a:off x="-652" y="1"/>
            <a:ext cx="9144000" cy="5143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8" name="Rectangle 57">
            <a:hlinkClick r:id="" action="ppaction://hlinkshowjump?jump=previousslide"/>
          </p:cNvPr>
          <p:cNvSpPr/>
          <p:nvPr/>
        </p:nvSpPr>
        <p:spPr>
          <a:xfrm>
            <a:off x="324472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10</a:t>
            </a:r>
            <a:endParaRPr lang="en-GB" dirty="0"/>
          </a:p>
        </p:txBody>
      </p:sp>
      <p:sp>
        <p:nvSpPr>
          <p:cNvPr id="59" name="Rectangle 58">
            <a:hlinkClick r:id="" action="ppaction://hlinkshowjump?jump=previousslide"/>
          </p:cNvPr>
          <p:cNvSpPr/>
          <p:nvPr/>
        </p:nvSpPr>
        <p:spPr>
          <a:xfrm>
            <a:off x="33183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9</a:t>
            </a:r>
            <a:endParaRPr lang="en-GB" dirty="0"/>
          </a:p>
        </p:txBody>
      </p:sp>
      <p:sp>
        <p:nvSpPr>
          <p:cNvPr id="60" name="Rectangle 59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8</a:t>
            </a:r>
            <a:endParaRPr lang="en-GB" dirty="0"/>
          </a:p>
        </p:txBody>
      </p:sp>
      <p:sp>
        <p:nvSpPr>
          <p:cNvPr id="61" name="Rectangle 60">
            <a:hlinkClick r:id="" action="ppaction://hlinkshowjump?jump=previousslide"/>
          </p:cNvPr>
          <p:cNvSpPr/>
          <p:nvPr/>
        </p:nvSpPr>
        <p:spPr>
          <a:xfrm>
            <a:off x="308760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7</a:t>
            </a:r>
            <a:endParaRPr lang="en-GB" dirty="0"/>
          </a:p>
        </p:txBody>
      </p:sp>
      <p:sp>
        <p:nvSpPr>
          <p:cNvPr id="62" name="Rectangle 61">
            <a:hlinkClick r:id="" action="ppaction://hlinkshowjump?jump=previousslide"/>
          </p:cNvPr>
          <p:cNvSpPr/>
          <p:nvPr/>
        </p:nvSpPr>
        <p:spPr>
          <a:xfrm>
            <a:off x="30950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6</a:t>
            </a:r>
            <a:endParaRPr lang="en-GB" dirty="0"/>
          </a:p>
        </p:txBody>
      </p:sp>
      <p:sp>
        <p:nvSpPr>
          <p:cNvPr id="63" name="Rectangle 62">
            <a:hlinkClick r:id="" action="ppaction://hlinkshowjump?jump=previousslide"/>
          </p:cNvPr>
          <p:cNvSpPr/>
          <p:nvPr/>
        </p:nvSpPr>
        <p:spPr>
          <a:xfrm>
            <a:off x="309504" y="4372597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5</a:t>
            </a:r>
            <a:endParaRPr lang="en-GB" dirty="0"/>
          </a:p>
        </p:txBody>
      </p:sp>
      <p:sp>
        <p:nvSpPr>
          <p:cNvPr id="64" name="Rectangle 63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4</a:t>
            </a:r>
            <a:endParaRPr lang="en-GB" dirty="0"/>
          </a:p>
        </p:txBody>
      </p:sp>
      <p:sp>
        <p:nvSpPr>
          <p:cNvPr id="65" name="Rectangle 64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3</a:t>
            </a:r>
            <a:endParaRPr lang="en-GB" dirty="0"/>
          </a:p>
        </p:txBody>
      </p:sp>
      <p:sp>
        <p:nvSpPr>
          <p:cNvPr id="66" name="Rectangle 65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2</a:t>
            </a:r>
            <a:endParaRPr lang="en-GB" dirty="0"/>
          </a:p>
        </p:txBody>
      </p:sp>
      <p:sp>
        <p:nvSpPr>
          <p:cNvPr id="67" name="Rectangle 66">
            <a:hlinkClick r:id="" action="ppaction://hlinkshowjump?jump=previousslide"/>
          </p:cNvPr>
          <p:cNvSpPr/>
          <p:nvPr/>
        </p:nvSpPr>
        <p:spPr>
          <a:xfrm>
            <a:off x="33183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1</a:t>
            </a:r>
            <a:endParaRPr lang="en-GB" dirty="0"/>
          </a:p>
        </p:txBody>
      </p:sp>
      <p:sp>
        <p:nvSpPr>
          <p:cNvPr id="117" name="Rectangle 116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16</a:t>
            </a:r>
            <a:endParaRPr lang="en-GB" dirty="0"/>
          </a:p>
        </p:txBody>
      </p:sp>
      <p:sp>
        <p:nvSpPr>
          <p:cNvPr id="116" name="Rectangle 115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15</a:t>
            </a:r>
            <a:endParaRPr lang="en-GB" dirty="0"/>
          </a:p>
        </p:txBody>
      </p:sp>
      <p:sp>
        <p:nvSpPr>
          <p:cNvPr id="115" name="Rectangle 114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14</a:t>
            </a:r>
            <a:endParaRPr lang="en-GB" dirty="0"/>
          </a:p>
        </p:txBody>
      </p:sp>
      <p:sp>
        <p:nvSpPr>
          <p:cNvPr id="114" name="Rectangle 113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13</a:t>
            </a:r>
            <a:endParaRPr lang="en-GB" dirty="0"/>
          </a:p>
        </p:txBody>
      </p:sp>
      <p:sp>
        <p:nvSpPr>
          <p:cNvPr id="113" name="Rectangle 112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12</a:t>
            </a:r>
            <a:endParaRPr lang="en-GB" dirty="0"/>
          </a:p>
        </p:txBody>
      </p:sp>
      <p:sp>
        <p:nvSpPr>
          <p:cNvPr id="112" name="Rectangle 111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11</a:t>
            </a:r>
            <a:endParaRPr lang="en-GB" dirty="0"/>
          </a:p>
        </p:txBody>
      </p:sp>
      <p:sp>
        <p:nvSpPr>
          <p:cNvPr id="111" name="Rectangle 110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10</a:t>
            </a:r>
            <a:endParaRPr lang="en-GB" dirty="0"/>
          </a:p>
        </p:txBody>
      </p:sp>
      <p:sp>
        <p:nvSpPr>
          <p:cNvPr id="110" name="Rectangle 109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9</a:t>
            </a:r>
            <a:endParaRPr lang="en-GB" dirty="0"/>
          </a:p>
        </p:txBody>
      </p:sp>
      <p:sp>
        <p:nvSpPr>
          <p:cNvPr id="109" name="Rectangle 108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8</a:t>
            </a:r>
            <a:endParaRPr lang="en-GB" dirty="0"/>
          </a:p>
        </p:txBody>
      </p:sp>
      <p:sp>
        <p:nvSpPr>
          <p:cNvPr id="108" name="Rectangle 107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7</a:t>
            </a:r>
            <a:endParaRPr lang="en-GB" dirty="0"/>
          </a:p>
        </p:txBody>
      </p:sp>
      <p:sp>
        <p:nvSpPr>
          <p:cNvPr id="107" name="Rectangle 106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6</a:t>
            </a:r>
            <a:endParaRPr lang="en-GB" dirty="0"/>
          </a:p>
        </p:txBody>
      </p:sp>
      <p:sp>
        <p:nvSpPr>
          <p:cNvPr id="106" name="Rectangle 105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5</a:t>
            </a:r>
            <a:endParaRPr lang="en-GB" dirty="0"/>
          </a:p>
        </p:txBody>
      </p:sp>
      <p:sp>
        <p:nvSpPr>
          <p:cNvPr id="105" name="Rectangle 104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102" name="Rectangle 101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82" name="Rectangle 81">
            <a:hlinkClick r:id="" action="ppaction://hlinkshowjump?jump=lastslide"/>
          </p:cNvPr>
          <p:cNvSpPr/>
          <p:nvPr/>
        </p:nvSpPr>
        <p:spPr>
          <a:xfrm>
            <a:off x="323528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9" name="Rectangle 8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</a:t>
            </a:r>
          </a:p>
        </p:txBody>
      </p:sp>
      <p:sp>
        <p:nvSpPr>
          <p:cNvPr id="232" name="Rectangle 231">
            <a:hlinkClick r:id="" action="ppaction://hlinkshowjump?jump=lastslide"/>
          </p:cNvPr>
          <p:cNvSpPr/>
          <p:nvPr/>
        </p:nvSpPr>
        <p:spPr>
          <a:xfrm>
            <a:off x="4785963" y="3381315"/>
            <a:ext cx="2918452" cy="55858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1" name="Rectangle 230">
            <a:hlinkClick r:id="" action="ppaction://hlinkshowjump?jump=lastslide"/>
          </p:cNvPr>
          <p:cNvSpPr/>
          <p:nvPr/>
        </p:nvSpPr>
        <p:spPr>
          <a:xfrm rot="16200000">
            <a:off x="2798574" y="1950452"/>
            <a:ext cx="3366899" cy="61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0" name="Rectangle 229">
            <a:hlinkClick r:id="" action="ppaction://hlinkshowjump?jump=lastslide"/>
          </p:cNvPr>
          <p:cNvSpPr/>
          <p:nvPr/>
        </p:nvSpPr>
        <p:spPr>
          <a:xfrm>
            <a:off x="4791406" y="573003"/>
            <a:ext cx="2855166" cy="55858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91556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333600" y="105958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047386" y="91556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71856" y="105958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83568" y="141966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331640" y="156363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47386" y="141966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771856" y="156363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3568" y="192371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331640" y="206769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047386" y="192371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769624" y="206769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83568" y="242777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333600" y="257175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47386" y="242777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769624" y="257175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hlinkClick r:id="" action="ppaction://hlinkshowjump?jump=lastslide"/>
          </p:cNvPr>
          <p:cNvSpPr txBox="1"/>
          <p:nvPr/>
        </p:nvSpPr>
        <p:spPr>
          <a:xfrm>
            <a:off x="5436096" y="21273"/>
            <a:ext cx="3648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Conceived by Julian Stribling. Developed by Dr Rob Weale (CELT)</a:t>
            </a:r>
            <a:endParaRPr lang="en-GB" sz="1000" b="1" dirty="0"/>
          </a:p>
        </p:txBody>
      </p:sp>
      <p:sp>
        <p:nvSpPr>
          <p:cNvPr id="233" name="Rectangle 232">
            <a:hlinkClick r:id="" action="ppaction://hlinkshowjump?jump=lastslide"/>
          </p:cNvPr>
          <p:cNvSpPr/>
          <p:nvPr/>
        </p:nvSpPr>
        <p:spPr>
          <a:xfrm rot="16200000">
            <a:off x="6269123" y="1950452"/>
            <a:ext cx="3366899" cy="61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3" name="TextBox 2">
            <a:hlinkClick r:id="" action="ppaction://hlinkshowjump?jump=lastslide"/>
          </p:cNvPr>
          <p:cNvSpPr txBox="1"/>
          <p:nvPr/>
        </p:nvSpPr>
        <p:spPr>
          <a:xfrm>
            <a:off x="971600" y="33950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Choose a question</a:t>
            </a:r>
            <a:endParaRPr lang="en-GB" b="1" dirty="0"/>
          </a:p>
        </p:txBody>
      </p:sp>
      <p:sp>
        <p:nvSpPr>
          <p:cNvPr id="5" name="Hexagon 4"/>
          <p:cNvSpPr/>
          <p:nvPr/>
        </p:nvSpPr>
        <p:spPr>
          <a:xfrm>
            <a:off x="4623755" y="80223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134" name="Hexagon 133"/>
          <p:cNvSpPr/>
          <p:nvPr/>
        </p:nvSpPr>
        <p:spPr>
          <a:xfrm>
            <a:off x="4623755" y="146094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5</a:t>
            </a:r>
            <a:endParaRPr lang="en-GB" sz="3600" dirty="0"/>
          </a:p>
        </p:txBody>
      </p:sp>
      <p:sp>
        <p:nvSpPr>
          <p:cNvPr id="135" name="Hexagon 134"/>
          <p:cNvSpPr/>
          <p:nvPr/>
        </p:nvSpPr>
        <p:spPr>
          <a:xfrm>
            <a:off x="4623755" y="211965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9</a:t>
            </a:r>
            <a:endParaRPr lang="en-GB" sz="3600" dirty="0"/>
          </a:p>
        </p:txBody>
      </p:sp>
      <p:sp>
        <p:nvSpPr>
          <p:cNvPr id="136" name="Hexagon 135"/>
          <p:cNvSpPr/>
          <p:nvPr/>
        </p:nvSpPr>
        <p:spPr>
          <a:xfrm>
            <a:off x="4623755" y="277836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83" name="Hexagon 182"/>
          <p:cNvSpPr/>
          <p:nvPr/>
        </p:nvSpPr>
        <p:spPr>
          <a:xfrm>
            <a:off x="5379611" y="1131590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84" name="Hexagon 183"/>
          <p:cNvSpPr/>
          <p:nvPr/>
        </p:nvSpPr>
        <p:spPr>
          <a:xfrm>
            <a:off x="5379611" y="1790300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6</a:t>
            </a:r>
            <a:endParaRPr lang="en-GB" sz="3600" dirty="0"/>
          </a:p>
        </p:txBody>
      </p:sp>
      <p:sp>
        <p:nvSpPr>
          <p:cNvPr id="185" name="Hexagon 184"/>
          <p:cNvSpPr/>
          <p:nvPr/>
        </p:nvSpPr>
        <p:spPr>
          <a:xfrm>
            <a:off x="5379611" y="2449010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86" name="Hexagon 185"/>
          <p:cNvSpPr/>
          <p:nvPr/>
        </p:nvSpPr>
        <p:spPr>
          <a:xfrm>
            <a:off x="5379611" y="3107720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88" name="Hexagon 187"/>
          <p:cNvSpPr/>
          <p:nvPr/>
        </p:nvSpPr>
        <p:spPr>
          <a:xfrm>
            <a:off x="6134779" y="80223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89" name="Hexagon 188"/>
          <p:cNvSpPr/>
          <p:nvPr/>
        </p:nvSpPr>
        <p:spPr>
          <a:xfrm>
            <a:off x="6134779" y="146094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7</a:t>
            </a:r>
            <a:endParaRPr lang="en-GB" sz="3600" dirty="0"/>
          </a:p>
        </p:txBody>
      </p:sp>
      <p:sp>
        <p:nvSpPr>
          <p:cNvPr id="190" name="Hexagon 189"/>
          <p:cNvSpPr/>
          <p:nvPr/>
        </p:nvSpPr>
        <p:spPr>
          <a:xfrm>
            <a:off x="6134779" y="211965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91" name="Hexagon 190"/>
          <p:cNvSpPr/>
          <p:nvPr/>
        </p:nvSpPr>
        <p:spPr>
          <a:xfrm>
            <a:off x="6134779" y="2778365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93" name="Hexagon 192"/>
          <p:cNvSpPr/>
          <p:nvPr/>
        </p:nvSpPr>
        <p:spPr>
          <a:xfrm>
            <a:off x="6889499" y="1133892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194" name="Hexagon 193"/>
          <p:cNvSpPr/>
          <p:nvPr/>
        </p:nvSpPr>
        <p:spPr>
          <a:xfrm>
            <a:off x="6889499" y="1792602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195" name="Hexagon 194"/>
          <p:cNvSpPr/>
          <p:nvPr/>
        </p:nvSpPr>
        <p:spPr>
          <a:xfrm>
            <a:off x="6889499" y="2451312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96" name="Hexagon 195"/>
          <p:cNvSpPr/>
          <p:nvPr/>
        </p:nvSpPr>
        <p:spPr>
          <a:xfrm>
            <a:off x="6889499" y="3110022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8" name="TextBox 67">
            <a:hlinkClick r:id="" action="ppaction://hlinkshowjump?jump=previousslide"/>
          </p:cNvPr>
          <p:cNvSpPr txBox="1"/>
          <p:nvPr/>
        </p:nvSpPr>
        <p:spPr>
          <a:xfrm>
            <a:off x="323528" y="3486480"/>
            <a:ext cx="1356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Extra Questions</a:t>
            </a:r>
            <a:endParaRPr lang="en-GB" sz="1400" b="1" dirty="0"/>
          </a:p>
        </p:txBody>
      </p:sp>
      <p:sp>
        <p:nvSpPr>
          <p:cNvPr id="69" name="Rectangle 68"/>
          <p:cNvSpPr/>
          <p:nvPr/>
        </p:nvSpPr>
        <p:spPr>
          <a:xfrm>
            <a:off x="1829961" y="3435846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0" name="Rectangle 69"/>
          <p:cNvSpPr/>
          <p:nvPr/>
        </p:nvSpPr>
        <p:spPr>
          <a:xfrm>
            <a:off x="2161219" y="3435846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2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92477" y="3435846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3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23735" y="3436060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4</a:t>
            </a:r>
            <a:endParaRPr lang="en-GB" sz="1000" b="1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3156638" y="3436060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829961" y="3659318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6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161219" y="3659554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76" name="Rectangle 75"/>
          <p:cNvSpPr/>
          <p:nvPr/>
        </p:nvSpPr>
        <p:spPr>
          <a:xfrm>
            <a:off x="2492477" y="3659318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8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23735" y="3659318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9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56638" y="3659554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10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6146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5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91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2" fill="hold">
                      <p:stCondLst>
                        <p:cond delay="0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0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2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3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5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6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7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>
                      <p:stCondLst>
                        <p:cond delay="indefinite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8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4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" fill="hold">
                      <p:stCondLst>
                        <p:cond delay="0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6" fill="hold">
                      <p:stCondLst>
                        <p:cond delay="indefinite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4" fill="hold">
                      <p:stCondLst>
                        <p:cond delay="indefinite"/>
                      </p:stCondLst>
                      <p:childTnLst>
                        <p:par>
                          <p:cTn id="845" fill="hold">
                            <p:stCondLst>
                              <p:cond delay="0"/>
                            </p:stCondLst>
                            <p:childTnLst>
                              <p:par>
                                <p:cTn id="8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hold">
                      <p:stCondLst>
                        <p:cond delay="indefinite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0"/>
                            </p:stCondLst>
                            <p:childTnLst>
                              <p:par>
                                <p:cTn id="8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117" grpId="0" animBg="1"/>
      <p:bldP spid="117" grpId="1" animBg="1"/>
      <p:bldP spid="116" grpId="0" animBg="1"/>
      <p:bldP spid="116" grpId="1" animBg="1"/>
      <p:bldP spid="115" grpId="0" animBg="1"/>
      <p:bldP spid="115" grpId="1" animBg="1"/>
      <p:bldP spid="114" grpId="0" animBg="1"/>
      <p:bldP spid="114" grpId="1" animBg="1"/>
      <p:bldP spid="113" grpId="0" animBg="1"/>
      <p:bldP spid="113" grpId="1" animBg="1"/>
      <p:bldP spid="112" grpId="0" animBg="1"/>
      <p:bldP spid="112" grpId="1" animBg="1"/>
      <p:bldP spid="111" grpId="0" animBg="1"/>
      <p:bldP spid="111" grpId="1" animBg="1"/>
      <p:bldP spid="110" grpId="0" animBg="1"/>
      <p:bldP spid="110" grpId="1" animBg="1"/>
      <p:bldP spid="109" grpId="0" animBg="1"/>
      <p:bldP spid="109" grpId="1" animBg="1"/>
      <p:bldP spid="108" grpId="0" animBg="1"/>
      <p:bldP spid="108" grpId="1" animBg="1"/>
      <p:bldP spid="107" grpId="0" animBg="1"/>
      <p:bldP spid="107" grpId="1" animBg="1"/>
      <p:bldP spid="106" grpId="0" animBg="1"/>
      <p:bldP spid="106" grpId="1" animBg="1"/>
      <p:bldP spid="105" grpId="0" animBg="1"/>
      <p:bldP spid="105" grpId="1" animBg="1"/>
      <p:bldP spid="102" grpId="0" animBg="1"/>
      <p:bldP spid="102" grpId="1" animBg="1"/>
      <p:bldP spid="82" grpId="0" animBg="1"/>
      <p:bldP spid="82" grpId="1" animBg="1"/>
      <p:bldP spid="9" grpId="0" animBg="1"/>
      <p:bldP spid="9" grpId="1" animBg="1"/>
      <p:bldP spid="5" grpId="0" animBg="1"/>
      <p:bldP spid="5" grpId="1" animBg="1"/>
      <p:bldP spid="5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5" grpId="1" animBg="1"/>
      <p:bldP spid="185" grpId="2" animBg="1"/>
      <p:bldP spid="186" grpId="0" animBg="1"/>
      <p:bldP spid="186" grpId="1" animBg="1"/>
      <p:bldP spid="186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  <p:bldP spid="193" grpId="0" animBg="1"/>
      <p:bldP spid="193" grpId="1" animBg="1"/>
      <p:bldP spid="193" grpId="2" animBg="1"/>
      <p:bldP spid="194" grpId="0" animBg="1"/>
      <p:bldP spid="194" grpId="1" animBg="1"/>
      <p:bldP spid="194" grpId="2" animBg="1"/>
      <p:bldP spid="195" grpId="0" animBg="1"/>
      <p:bldP spid="195" grpId="1" animBg="1"/>
      <p:bldP spid="195" grpId="2" animBg="1"/>
      <p:bldP spid="196" grpId="0" animBg="1"/>
      <p:bldP spid="196" grpId="1" animBg="1"/>
      <p:bldP spid="196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124</Words>
  <Application>Microsoft Office PowerPoint</Application>
  <PresentationFormat>On-screen Show (16:9)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 Montfort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Reviewer;RWeale@dmu.ac.uk</dc:creator>
  <cp:lastModifiedBy>Reviewer</cp:lastModifiedBy>
  <cp:revision>128</cp:revision>
  <dcterms:created xsi:type="dcterms:W3CDTF">2018-09-06T13:34:59Z</dcterms:created>
  <dcterms:modified xsi:type="dcterms:W3CDTF">2018-11-23T12:06:18Z</dcterms:modified>
</cp:coreProperties>
</file>