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443" autoAdjust="0"/>
  </p:normalViewPr>
  <p:slideViewPr>
    <p:cSldViewPr snapToGrid="0">
      <p:cViewPr varScale="1">
        <p:scale>
          <a:sx n="45" d="100"/>
          <a:sy n="45" d="100"/>
        </p:scale>
        <p:origin x="114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A217FC-70A3-44DF-8F05-35E6C1B909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67E0D-87CE-44D5-B1A5-6BC75D16B9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56009-6D8C-4A80-90DC-CF4A192037C0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7606B-266C-4234-9D25-80EEC6F6D2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D0144-8AF8-401F-950B-6B6643A490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DD274-A60F-4AAB-B23E-56BEA1D2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8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E9B1-7496-49C1-A726-608EA701161A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88332-0F31-45B6-87AC-BAB3679A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0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Etiquette guidance for this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B88332-0F31-45B6-87AC-BAB3679A66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1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90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0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5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5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5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1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2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1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528F9-928D-4F66-B7BA-5AC7168902F8}"/>
              </a:ext>
            </a:extLst>
          </p:cNvPr>
          <p:cNvSpPr txBox="1"/>
          <p:nvPr/>
        </p:nvSpPr>
        <p:spPr>
          <a:xfrm>
            <a:off x="6456306" y="732030"/>
            <a:ext cx="5115467" cy="5632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this session</a:t>
            </a:r>
          </a:p>
          <a:p>
            <a:endParaRPr lang="en-GB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To ask a question or make a comment: please use the Raise hand icon 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Questions will be answered at the end of the presentation</a:t>
            </a:r>
          </a:p>
          <a:p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Click the people icon to view who is in the meeting </a:t>
            </a:r>
          </a:p>
          <a:p>
            <a:pPr marL="285750" indent="-285750">
              <a:buFontTx/>
              <a:buChar char="-"/>
            </a:pP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For chat – if you wish to direct a question to a particular participant or to the speaker, you can use @ symbol plus their username .</a:t>
            </a:r>
          </a:p>
          <a:p>
            <a:pPr marL="285750" indent="-285750">
              <a:buFontTx/>
              <a:buChar char="-"/>
            </a:pP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Do not click the red hang up icon unless you want to leave the meeting.</a:t>
            </a: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B60DB-77D0-4A58-B485-CD6942E21D01}"/>
              </a:ext>
            </a:extLst>
          </p:cNvPr>
          <p:cNvSpPr txBox="1"/>
          <p:nvPr/>
        </p:nvSpPr>
        <p:spPr>
          <a:xfrm>
            <a:off x="267361" y="5908173"/>
            <a:ext cx="477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Note: </a:t>
            </a:r>
            <a:r>
              <a:rPr lang="en-GB" dirty="0"/>
              <a:t>your view may be slightly different, depending on your device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323A18-F89A-46AE-9825-27D51C324511}"/>
              </a:ext>
            </a:extLst>
          </p:cNvPr>
          <p:cNvSpPr txBox="1"/>
          <p:nvPr/>
        </p:nvSpPr>
        <p:spPr>
          <a:xfrm>
            <a:off x="620226" y="1409665"/>
            <a:ext cx="4939667" cy="3139321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Task/Control bar: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hover your mouse over the lower part of the screen at any time and the control bar will appear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there you can manage your microphone, find who is attending, and access the chat feature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take a few minutes to familiarise yourself with the settings and controls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FA663-C0FC-4F63-B455-1587824D17E3}"/>
              </a:ext>
            </a:extLst>
          </p:cNvPr>
          <p:cNvSpPr txBox="1"/>
          <p:nvPr/>
        </p:nvSpPr>
        <p:spPr>
          <a:xfrm>
            <a:off x="5188015" y="5353640"/>
            <a:ext cx="743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END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512A06-F953-4E44-887B-436A8AF3E7C1}"/>
              </a:ext>
            </a:extLst>
          </p:cNvPr>
          <p:cNvSpPr txBox="1"/>
          <p:nvPr/>
        </p:nvSpPr>
        <p:spPr>
          <a:xfrm>
            <a:off x="5461312" y="5251803"/>
            <a:ext cx="62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End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F192B07-4121-44E0-9F02-DBD3E9836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643" y="5395538"/>
            <a:ext cx="867019" cy="6762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545C7C7-2EF2-4F95-BA9D-F51FF699477B}"/>
              </a:ext>
            </a:extLst>
          </p:cNvPr>
          <p:cNvSpPr txBox="1"/>
          <p:nvPr/>
        </p:nvSpPr>
        <p:spPr>
          <a:xfrm>
            <a:off x="7464922" y="5425482"/>
            <a:ext cx="3955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</a:t>
            </a:r>
            <a:r>
              <a:rPr lang="en-GB" dirty="0"/>
              <a:t> keep your microphone </a:t>
            </a:r>
            <a:r>
              <a:rPr lang="en-GB" b="1" dirty="0"/>
              <a:t>muted</a:t>
            </a:r>
            <a:r>
              <a:rPr lang="en-GB" dirty="0"/>
              <a:t> during the presentation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535CA9-13AA-4B5E-A62C-975DB2518910}"/>
              </a:ext>
            </a:extLst>
          </p:cNvPr>
          <p:cNvGrpSpPr/>
          <p:nvPr/>
        </p:nvGrpSpPr>
        <p:grpSpPr>
          <a:xfrm>
            <a:off x="89995" y="4692270"/>
            <a:ext cx="5960519" cy="1171270"/>
            <a:chOff x="89995" y="4692270"/>
            <a:chExt cx="5960519" cy="117127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520466D-56BD-4C2F-8B43-DA51B55554DC}"/>
                </a:ext>
              </a:extLst>
            </p:cNvPr>
            <p:cNvGrpSpPr/>
            <p:nvPr/>
          </p:nvGrpSpPr>
          <p:grpSpPr>
            <a:xfrm>
              <a:off x="89995" y="4692270"/>
              <a:ext cx="5960519" cy="1171270"/>
              <a:chOff x="89995" y="4692270"/>
              <a:chExt cx="5960519" cy="117127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EEA1FE60-18A4-4C0B-8804-7BB6FE6D2B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7102" y="4965266"/>
                <a:ext cx="5773412" cy="573074"/>
              </a:xfrm>
              <a:prstGeom prst="rect">
                <a:avLst/>
              </a:prstGeom>
            </p:spPr>
          </p:pic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2357277-9379-4B74-AB76-916F7DD70D61}"/>
                  </a:ext>
                </a:extLst>
              </p:cNvPr>
              <p:cNvGrpSpPr/>
              <p:nvPr/>
            </p:nvGrpSpPr>
            <p:grpSpPr>
              <a:xfrm>
                <a:off x="89995" y="4692270"/>
                <a:ext cx="5954714" cy="1171270"/>
                <a:chOff x="89995" y="4692270"/>
                <a:chExt cx="5954714" cy="1171270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C4D66F1-E6F7-4B0F-9A8C-EA4D4CBF0FDA}"/>
                    </a:ext>
                  </a:extLst>
                </p:cNvPr>
                <p:cNvSpPr txBox="1"/>
                <p:nvPr/>
              </p:nvSpPr>
              <p:spPr>
                <a:xfrm>
                  <a:off x="89995" y="4692270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Time elapsed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71FA752-9240-4A3B-A34E-D99E6191993D}"/>
                    </a:ext>
                  </a:extLst>
                </p:cNvPr>
                <p:cNvSpPr txBox="1"/>
                <p:nvPr/>
              </p:nvSpPr>
              <p:spPr>
                <a:xfrm>
                  <a:off x="4144802" y="4692270"/>
                  <a:ext cx="74375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Chat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0DDC3199-9EB9-4EAC-B23F-B147CA8F18FD}"/>
                    </a:ext>
                  </a:extLst>
                </p:cNvPr>
                <p:cNvSpPr txBox="1"/>
                <p:nvPr/>
              </p:nvSpPr>
              <p:spPr>
                <a:xfrm>
                  <a:off x="1256350" y="4692270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Mute/unmute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01BD106-9984-4A00-985B-B0CD3EA3EA15}"/>
                    </a:ext>
                  </a:extLst>
                </p:cNvPr>
                <p:cNvSpPr txBox="1"/>
                <p:nvPr/>
              </p:nvSpPr>
              <p:spPr>
                <a:xfrm>
                  <a:off x="2107693" y="5530529"/>
                  <a:ext cx="128364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More Actions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68B63A1-2C56-4B4C-A5CF-2BD7C0EFFF03}"/>
                    </a:ext>
                  </a:extLst>
                </p:cNvPr>
                <p:cNvSpPr txBox="1"/>
                <p:nvPr/>
              </p:nvSpPr>
              <p:spPr>
                <a:xfrm>
                  <a:off x="4781476" y="4692270"/>
                  <a:ext cx="126323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Attendees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DBF25EF-21BE-468E-9F77-2249FB4DEEDB}"/>
                    </a:ext>
                  </a:extLst>
                </p:cNvPr>
                <p:cNvSpPr txBox="1"/>
                <p:nvPr/>
              </p:nvSpPr>
              <p:spPr>
                <a:xfrm>
                  <a:off x="3490731" y="5555763"/>
                  <a:ext cx="107254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b="1" dirty="0"/>
                    <a:t>Raise Hand  </a:t>
                  </a:r>
                </a:p>
              </p:txBody>
            </p:sp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C1AF70B9-5D1F-4094-8715-87713C433E59}"/>
                    </a:ext>
                  </a:extLst>
                </p:cNvPr>
                <p:cNvCxnSpPr>
                  <a:cxnSpLocks/>
                  <a:stCxn id="14" idx="0"/>
                </p:cNvCxnSpPr>
                <p:nvPr/>
              </p:nvCxnSpPr>
              <p:spPr>
                <a:xfrm flipV="1">
                  <a:off x="2749516" y="5323279"/>
                  <a:ext cx="353906" cy="20725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822009B-281F-4553-91E8-E526A9559309}"/>
                </a:ext>
              </a:extLst>
            </p:cNvPr>
            <p:cNvSpPr txBox="1"/>
            <p:nvPr/>
          </p:nvSpPr>
          <p:spPr>
            <a:xfrm>
              <a:off x="5493814" y="4947995"/>
              <a:ext cx="553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End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44CDD5D-873C-4511-AE73-71C9C3C6715E}"/>
              </a:ext>
            </a:extLst>
          </p:cNvPr>
          <p:cNvSpPr txBox="1"/>
          <p:nvPr/>
        </p:nvSpPr>
        <p:spPr>
          <a:xfrm>
            <a:off x="428263" y="486137"/>
            <a:ext cx="3495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1747183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9FCAB93952834EB01F41868089AE4A" ma:contentTypeVersion="30" ma:contentTypeDescription="Create a new document." ma:contentTypeScope="" ma:versionID="8f575eed248490b6788b1b76d5d99149">
  <xsd:schema xmlns:xsd="http://www.w3.org/2001/XMLSchema" xmlns:xs="http://www.w3.org/2001/XMLSchema" xmlns:p="http://schemas.microsoft.com/office/2006/metadata/properties" xmlns:ns3="77cde664-a009-4177-b894-9c59f667ad08" xmlns:ns4="006759b0-3f4c-432f-87ee-9330ecf5061d" targetNamespace="http://schemas.microsoft.com/office/2006/metadata/properties" ma:root="true" ma:fieldsID="44d0c4930ee2f45302ac988b8b7e4c19" ns3:_="" ns4:_="">
    <xsd:import namespace="77cde664-a009-4177-b894-9c59f667ad08"/>
    <xsd:import namespace="006759b0-3f4c-432f-87ee-9330ecf506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de664-a009-4177-b894-9c59f667ad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7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759b0-3f4c-432f-87ee-9330ecf5061d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77cde664-a009-4177-b894-9c59f667ad08" xsi:nil="true"/>
    <Distribution_Groups xmlns="77cde664-a009-4177-b894-9c59f667ad08" xsi:nil="true"/>
    <Invited_Teachers xmlns="77cde664-a009-4177-b894-9c59f667ad08" xsi:nil="true"/>
    <Invited_Students xmlns="77cde664-a009-4177-b894-9c59f667ad08" xsi:nil="true"/>
    <Has_Teacher_Only_SectionGroup xmlns="77cde664-a009-4177-b894-9c59f667ad08" xsi:nil="true"/>
    <Owner xmlns="77cde664-a009-4177-b894-9c59f667ad08">
      <UserInfo>
        <DisplayName/>
        <AccountId xsi:nil="true"/>
        <AccountType/>
      </UserInfo>
    </Owner>
    <Teachers xmlns="77cde664-a009-4177-b894-9c59f667ad08">
      <UserInfo>
        <DisplayName/>
        <AccountId xsi:nil="true"/>
        <AccountType/>
      </UserInfo>
    </Teachers>
    <TeamsChannelId xmlns="77cde664-a009-4177-b894-9c59f667ad08" xsi:nil="true"/>
    <NotebookType xmlns="77cde664-a009-4177-b894-9c59f667ad08" xsi:nil="true"/>
    <CultureName xmlns="77cde664-a009-4177-b894-9c59f667ad08" xsi:nil="true"/>
    <DefaultSectionNames xmlns="77cde664-a009-4177-b894-9c59f667ad08" xsi:nil="true"/>
    <Is_Collaboration_Space_Locked xmlns="77cde664-a009-4177-b894-9c59f667ad08" xsi:nil="true"/>
    <Templates xmlns="77cde664-a009-4177-b894-9c59f667ad08" xsi:nil="true"/>
    <Self_Registration_Enabled xmlns="77cde664-a009-4177-b894-9c59f667ad08" xsi:nil="true"/>
    <Students xmlns="77cde664-a009-4177-b894-9c59f667ad08">
      <UserInfo>
        <DisplayName/>
        <AccountId xsi:nil="true"/>
        <AccountType/>
      </UserInfo>
    </Students>
    <AppVersion xmlns="77cde664-a009-4177-b894-9c59f667ad08" xsi:nil="true"/>
    <FolderType xmlns="77cde664-a009-4177-b894-9c59f667ad08" xsi:nil="true"/>
    <Student_Groups xmlns="77cde664-a009-4177-b894-9c59f667ad08">
      <UserInfo>
        <DisplayName/>
        <AccountId xsi:nil="true"/>
        <AccountType/>
      </UserInfo>
    </Student_Groups>
    <LMS_Mappings xmlns="77cde664-a009-4177-b894-9c59f667ad08" xsi:nil="true"/>
    <IsNotebookLocked xmlns="77cde664-a009-4177-b894-9c59f667ad08" xsi:nil="true"/>
  </documentManagement>
</p:properties>
</file>

<file path=customXml/itemProps1.xml><?xml version="1.0" encoding="utf-8"?>
<ds:datastoreItem xmlns:ds="http://schemas.openxmlformats.org/officeDocument/2006/customXml" ds:itemID="{7A7DA776-F69E-4077-A104-AA325250B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cde664-a009-4177-b894-9c59f667ad08"/>
    <ds:schemaRef ds:uri="006759b0-3f4c-432f-87ee-9330ecf50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57A05B-CE7F-4631-A099-260C7BEC7A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C1CF2E-A901-4ACB-865B-CA7535A352D0}">
  <ds:schemaRefs>
    <ds:schemaRef ds:uri="http://purl.org/dc/dcmitype/"/>
    <ds:schemaRef ds:uri="77cde664-a009-4177-b894-9c59f667ad08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06759b0-3f4c-432f-87ee-9330ecf5061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1128</TotalTime>
  <Words>180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Conboy</dc:creator>
  <cp:lastModifiedBy>Neil Stokes</cp:lastModifiedBy>
  <cp:revision>37</cp:revision>
  <dcterms:created xsi:type="dcterms:W3CDTF">2020-06-10T22:12:57Z</dcterms:created>
  <dcterms:modified xsi:type="dcterms:W3CDTF">2020-06-12T15:06:02Z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0x010100A99FCAB93952834EB01F41868089AE4A</vt:lpwstr>
  </property>
</Properties>
</file>