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1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B71A3-2757-4080-A56B-386BF6A23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Welcome  Teams Live Event </a:t>
            </a:r>
            <a:br>
              <a:rPr lang="en-GB" dirty="0"/>
            </a:br>
            <a:r>
              <a:rPr lang="en-GB" dirty="0"/>
              <a:t>(title)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8EE771-AE9D-4E5C-8E80-41F4E31CBBE5}"/>
              </a:ext>
            </a:extLst>
          </p:cNvPr>
          <p:cNvSpPr txBox="1"/>
          <p:nvPr/>
        </p:nvSpPr>
        <p:spPr>
          <a:xfrm>
            <a:off x="6651681" y="1902797"/>
            <a:ext cx="5115467" cy="4401205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For this session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E5DEDB">
                  <a:lumMod val="25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cs typeface="Arial" panose="020B0604020202020204" pitchFamily="34" charset="0"/>
              </a:rPr>
              <a:t>To ask a question or make a comment: please use the Raise hand icon or type in the chat box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GB" sz="14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cs typeface="Arial" panose="020B0604020202020204" pitchFamily="34" charset="0"/>
            </a:endParaRPr>
          </a:p>
          <a:p>
            <a:pPr marL="285750" indent="-285750" defTabSz="914400">
              <a:buFontTx/>
              <a:buChar char="-"/>
            </a:pPr>
            <a:r>
              <a:rPr lang="en-GB" sz="1400" kern="0" dirty="0">
                <a:solidFill>
                  <a:prstClr val="black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For chat – if you wish to direct a question to a particular participant or to the speaker, you can use @ symbol plus their username .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GB" sz="14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cs typeface="Arial" panose="020B0604020202020204" pitchFamily="34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cs typeface="Arial" panose="020B0604020202020204" pitchFamily="34" charset="0"/>
              </a:rPr>
              <a:t>Questions will be answered at the end of the presentation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cs typeface="Arial" panose="020B0604020202020204" pitchFamily="34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cs typeface="Arial" panose="020B0604020202020204" pitchFamily="34" charset="0"/>
              </a:rPr>
              <a:t>Click the people icon to view who is in the meeting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GB" sz="14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cs typeface="Arial" panose="020B0604020202020204" pitchFamily="34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cs typeface="Arial" panose="020B0604020202020204" pitchFamily="34" charset="0"/>
              </a:rPr>
              <a:t>Do not click the red hang up icon unless you want to leave the session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GB" sz="1400" kern="0" dirty="0">
              <a:solidFill>
                <a:prstClr val="black"/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GB" sz="14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cs typeface="Arial" panose="020B0604020202020204" pitchFamily="34" charset="0"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cs typeface="Arial" panose="020B0604020202020204" pitchFamily="34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826ED8-28A4-4213-9A94-16FBB42B3329}"/>
              </a:ext>
            </a:extLst>
          </p:cNvPr>
          <p:cNvSpPr txBox="1"/>
          <p:nvPr/>
        </p:nvSpPr>
        <p:spPr>
          <a:xfrm>
            <a:off x="367752" y="6128342"/>
            <a:ext cx="47731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  <a:latin typeface="Corbel" panose="020B0503020204020204"/>
              </a:rPr>
              <a:t>Note: </a:t>
            </a:r>
            <a:r>
              <a:rPr lang="en-GB" dirty="0">
                <a:solidFill>
                  <a:prstClr val="black"/>
                </a:solidFill>
                <a:latin typeface="Corbel" panose="020B0503020204020204"/>
              </a:rPr>
              <a:t>your view may be slightly different, depending on your device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395256-0211-49DB-8A23-E3EAFA7F8F37}"/>
              </a:ext>
            </a:extLst>
          </p:cNvPr>
          <p:cNvSpPr txBox="1"/>
          <p:nvPr/>
        </p:nvSpPr>
        <p:spPr>
          <a:xfrm>
            <a:off x="619258" y="2398405"/>
            <a:ext cx="5141443" cy="2339102"/>
          </a:xfrm>
          <a:prstGeom prst="rect">
            <a:avLst/>
          </a:prstGeom>
          <a:solidFill>
            <a:sysClr val="window" lastClr="FFFFFF"/>
          </a:solidFill>
          <a:ln w="15875">
            <a:solidFill>
              <a:sysClr val="window" lastClr="FFFFFF">
                <a:lumMod val="75000"/>
              </a:sysClr>
            </a:solidFill>
          </a:ln>
          <a:effectLst>
            <a:softEdge rad="863600"/>
          </a:effectLst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Control bar: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hover your mouse over the lower part of the screen at any time and the control bar will appear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From there you can manage your microphone, find who is attending, and access the chat feature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Please take a few minutes to familiarise yourself with the settings and controls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91B394A-7430-4C2D-B7B8-5EDF5C5CC141}"/>
              </a:ext>
            </a:extLst>
          </p:cNvPr>
          <p:cNvGrpSpPr/>
          <p:nvPr/>
        </p:nvGrpSpPr>
        <p:grpSpPr>
          <a:xfrm>
            <a:off x="304307" y="4963898"/>
            <a:ext cx="5960519" cy="1082435"/>
            <a:chOff x="89995" y="4692270"/>
            <a:chExt cx="5960519" cy="117127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C5D61DB-693A-4FDF-8B15-778DB1CFA399}"/>
                </a:ext>
              </a:extLst>
            </p:cNvPr>
            <p:cNvGrpSpPr/>
            <p:nvPr/>
          </p:nvGrpSpPr>
          <p:grpSpPr>
            <a:xfrm>
              <a:off x="89995" y="4692270"/>
              <a:ext cx="5960519" cy="1171270"/>
              <a:chOff x="89995" y="4692270"/>
              <a:chExt cx="5960519" cy="1171270"/>
            </a:xfrm>
          </p:grpSpPr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BBAA78AA-FA1B-4A3E-8775-5C9538DFC31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77102" y="4965266"/>
                <a:ext cx="5773412" cy="573074"/>
              </a:xfrm>
              <a:prstGeom prst="rect">
                <a:avLst/>
              </a:prstGeom>
            </p:spPr>
          </p:pic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EA3A9A19-955A-43A4-9BA2-6673F5F18B74}"/>
                  </a:ext>
                </a:extLst>
              </p:cNvPr>
              <p:cNvGrpSpPr/>
              <p:nvPr/>
            </p:nvGrpSpPr>
            <p:grpSpPr>
              <a:xfrm>
                <a:off x="89995" y="4692270"/>
                <a:ext cx="5954714" cy="1171270"/>
                <a:chOff x="89995" y="4692270"/>
                <a:chExt cx="5954714" cy="1171270"/>
              </a:xfrm>
            </p:grpSpPr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F3539CEA-D75E-4F98-B8C4-6DEDA300C1CA}"/>
                    </a:ext>
                  </a:extLst>
                </p:cNvPr>
                <p:cNvSpPr txBox="1"/>
                <p:nvPr/>
              </p:nvSpPr>
              <p:spPr>
                <a:xfrm>
                  <a:off x="89995" y="4692270"/>
                  <a:ext cx="128364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rbel" panose="020B0503020204020204"/>
                    </a:rPr>
                    <a:t>Time elapsed</a:t>
                  </a:r>
                </a:p>
              </p:txBody>
            </p:sp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412C5484-9119-485F-BDD3-3207374529D4}"/>
                    </a:ext>
                  </a:extLst>
                </p:cNvPr>
                <p:cNvSpPr txBox="1"/>
                <p:nvPr/>
              </p:nvSpPr>
              <p:spPr>
                <a:xfrm>
                  <a:off x="4144802" y="4692270"/>
                  <a:ext cx="74375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rbel" panose="020B0503020204020204"/>
                    </a:rPr>
                    <a:t>Chat</a:t>
                  </a:r>
                </a:p>
              </p:txBody>
            </p:sp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683CE4D0-77B3-4286-BA58-9A08A904AE57}"/>
                    </a:ext>
                  </a:extLst>
                </p:cNvPr>
                <p:cNvSpPr txBox="1"/>
                <p:nvPr/>
              </p:nvSpPr>
              <p:spPr>
                <a:xfrm>
                  <a:off x="1256350" y="4692270"/>
                  <a:ext cx="128364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rbel" panose="020B0503020204020204"/>
                    </a:rPr>
                    <a:t>Mute/unmute</a:t>
                  </a:r>
                </a:p>
              </p:txBody>
            </p:sp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7FD09A5F-85FB-4D59-B845-F8EB8041FB65}"/>
                    </a:ext>
                  </a:extLst>
                </p:cNvPr>
                <p:cNvSpPr txBox="1"/>
                <p:nvPr/>
              </p:nvSpPr>
              <p:spPr>
                <a:xfrm>
                  <a:off x="2107693" y="5530529"/>
                  <a:ext cx="128364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rbel" panose="020B0503020204020204"/>
                    </a:rPr>
                    <a:t>More Actions</a:t>
                  </a:r>
                </a:p>
              </p:txBody>
            </p:sp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DEBF7DAD-76A1-4E52-937F-E2C2A002DCC1}"/>
                    </a:ext>
                  </a:extLst>
                </p:cNvPr>
                <p:cNvSpPr txBox="1"/>
                <p:nvPr/>
              </p:nvSpPr>
              <p:spPr>
                <a:xfrm>
                  <a:off x="4781476" y="4692270"/>
                  <a:ext cx="126323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rbel" panose="020B0503020204020204"/>
                    </a:rPr>
                    <a:t>Attendees</a:t>
                  </a:r>
                </a:p>
              </p:txBody>
            </p:sp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A8603E80-1F37-488B-ABBF-58F9FE89671D}"/>
                    </a:ext>
                  </a:extLst>
                </p:cNvPr>
                <p:cNvSpPr txBox="1"/>
                <p:nvPr/>
              </p:nvSpPr>
              <p:spPr>
                <a:xfrm>
                  <a:off x="3490731" y="5555763"/>
                  <a:ext cx="107254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rbel" panose="020B0503020204020204"/>
                    </a:rPr>
                    <a:t>Raise Hand  </a:t>
                  </a:r>
                </a:p>
              </p:txBody>
            </p:sp>
            <p:cxnSp>
              <p:nvCxnSpPr>
                <p:cNvPr id="17" name="Straight Arrow Connector 16">
                  <a:extLst>
                    <a:ext uri="{FF2B5EF4-FFF2-40B4-BE49-F238E27FC236}">
                      <a16:creationId xmlns:a16="http://schemas.microsoft.com/office/drawing/2014/main" id="{C6AE0A88-793B-48C4-B9E1-683C63A804C5}"/>
                    </a:ext>
                  </a:extLst>
                </p:cNvPr>
                <p:cNvCxnSpPr>
                  <a:cxnSpLocks/>
                  <a:stCxn id="14" idx="0"/>
                </p:cNvCxnSpPr>
                <p:nvPr/>
              </p:nvCxnSpPr>
              <p:spPr>
                <a:xfrm flipV="1">
                  <a:off x="2749516" y="5323279"/>
                  <a:ext cx="353906" cy="207250"/>
                </a:xfrm>
                <a:prstGeom prst="straightConnector1">
                  <a:avLst/>
                </a:prstGeom>
                <a:noFill/>
                <a:ln w="10000" cap="flat" cmpd="sng" algn="ctr">
                  <a:solidFill>
                    <a:srgbClr val="FFCA08"/>
                  </a:solidFill>
                  <a:prstDash val="solid"/>
                  <a:tailEnd type="triangle"/>
                </a:ln>
                <a:effectLst/>
              </p:spPr>
            </p:cxnSp>
          </p:grp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ADEC494-8398-41BD-AFA2-D731EEF24A54}"/>
                </a:ext>
              </a:extLst>
            </p:cNvPr>
            <p:cNvSpPr txBox="1"/>
            <p:nvPr/>
          </p:nvSpPr>
          <p:spPr>
            <a:xfrm>
              <a:off x="5493814" y="4947995"/>
              <a:ext cx="5537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rbel" panose="020B0503020204020204"/>
                </a:rPr>
                <a:t>End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45EB6B0D-953C-4944-A996-C539CCDA4E47}"/>
              </a:ext>
            </a:extLst>
          </p:cNvPr>
          <p:cNvSpPr txBox="1"/>
          <p:nvPr/>
        </p:nvSpPr>
        <p:spPr>
          <a:xfrm>
            <a:off x="7723704" y="5423761"/>
            <a:ext cx="3955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Please</a:t>
            </a:r>
            <a:r>
              <a:rPr lang="en-GB" dirty="0"/>
              <a:t> keep your microphone </a:t>
            </a:r>
            <a:r>
              <a:rPr lang="en-GB" b="1" dirty="0"/>
              <a:t>muted</a:t>
            </a:r>
            <a:r>
              <a:rPr lang="en-GB" dirty="0"/>
              <a:t> during the presentation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E526EC8-658E-41AC-8AAF-E4FA16279B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8364" y="5423761"/>
            <a:ext cx="867019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77948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43</TotalTime>
  <Words>182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Corbel</vt:lpstr>
      <vt:lpstr>Gill Sans MT</vt:lpstr>
      <vt:lpstr>Wingdings 2</vt:lpstr>
      <vt:lpstr>Dividend</vt:lpstr>
      <vt:lpstr>Welcome  Teams Live Event  (title)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Conboy</dc:creator>
  <cp:lastModifiedBy>Heather Conboy</cp:lastModifiedBy>
  <cp:revision>4</cp:revision>
  <dcterms:created xsi:type="dcterms:W3CDTF">2020-06-12T19:09:53Z</dcterms:created>
  <dcterms:modified xsi:type="dcterms:W3CDTF">2020-07-01T13:01:48Z</dcterms:modified>
</cp:coreProperties>
</file>